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32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28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16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5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5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1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6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23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7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30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829B-BC69-401A-AAB2-49874A0E1B1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7043-6CB1-492E-B52E-53352A51F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61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9611" y="297757"/>
            <a:ext cx="8229600" cy="1143000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979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79" y="815653"/>
            <a:ext cx="4124145" cy="406887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99" y="815653"/>
            <a:ext cx="2510513" cy="41021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3" y="815654"/>
            <a:ext cx="2336203" cy="40882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441" y="4958163"/>
            <a:ext cx="2664625" cy="185358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04" y="6361367"/>
            <a:ext cx="396000" cy="396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472" y="5920285"/>
            <a:ext cx="396000" cy="396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900" y="5939411"/>
            <a:ext cx="396000" cy="396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42" y="5937501"/>
            <a:ext cx="396000" cy="396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229" y="5516992"/>
            <a:ext cx="396000" cy="396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04" y="5518898"/>
            <a:ext cx="396000" cy="39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482" y="5519452"/>
            <a:ext cx="396000" cy="396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5086355"/>
            <a:ext cx="396000" cy="396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5092997"/>
            <a:ext cx="396000" cy="396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02" y="5097223"/>
            <a:ext cx="396000" cy="396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74" y="6342509"/>
            <a:ext cx="396000" cy="396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262" y="6350540"/>
            <a:ext cx="396000" cy="396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41" y="1129506"/>
            <a:ext cx="1842979" cy="25500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1" y="1113179"/>
            <a:ext cx="2151891" cy="254172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41" y="1122680"/>
            <a:ext cx="1931131" cy="26356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79" y="1394442"/>
            <a:ext cx="2275140" cy="21070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852" y="1113179"/>
            <a:ext cx="2270695" cy="22430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19" y="5009197"/>
            <a:ext cx="983622" cy="472006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010" y="4976354"/>
            <a:ext cx="869022" cy="47200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290" y="4976025"/>
            <a:ext cx="963619" cy="472006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3" y="4978071"/>
            <a:ext cx="962354" cy="47200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57" y="4989673"/>
            <a:ext cx="900531" cy="47200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472" y="4994198"/>
            <a:ext cx="945782" cy="472006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344" y="4976025"/>
            <a:ext cx="874766" cy="472006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448031"/>
            <a:ext cx="895088" cy="472006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6360629"/>
            <a:ext cx="882115" cy="472006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909260"/>
            <a:ext cx="895763" cy="47200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442" y="5046937"/>
            <a:ext cx="1164077" cy="434266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750" y="5503252"/>
            <a:ext cx="1189811" cy="40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6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dcterms:created xsi:type="dcterms:W3CDTF">2017-04-19T11:24:34Z</dcterms:created>
  <dcterms:modified xsi:type="dcterms:W3CDTF">2017-04-23T01:10:30Z</dcterms:modified>
</cp:coreProperties>
</file>