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775575" cy="10907713"/>
  <p:notesSz cx="6735763" cy="9866313"/>
  <p:defaultTextStyle>
    <a:defPPr>
      <a:defRPr lang="ja-JP"/>
    </a:defPPr>
    <a:lvl1pPr marL="0" algn="l" defTabSz="739567" rtl="0" eaLnBrk="1" latinLnBrk="0" hangingPunct="1">
      <a:defRPr kumimoji="1" sz="1456" kern="1200">
        <a:solidFill>
          <a:schemeClr val="tx1"/>
        </a:solidFill>
        <a:latin typeface="+mn-lt"/>
        <a:ea typeface="+mn-ea"/>
        <a:cs typeface="+mn-cs"/>
      </a:defRPr>
    </a:lvl1pPr>
    <a:lvl2pPr marL="369783" algn="l" defTabSz="739567" rtl="0" eaLnBrk="1" latinLnBrk="0" hangingPunct="1">
      <a:defRPr kumimoji="1" sz="1456" kern="1200">
        <a:solidFill>
          <a:schemeClr val="tx1"/>
        </a:solidFill>
        <a:latin typeface="+mn-lt"/>
        <a:ea typeface="+mn-ea"/>
        <a:cs typeface="+mn-cs"/>
      </a:defRPr>
    </a:lvl2pPr>
    <a:lvl3pPr marL="739567" algn="l" defTabSz="739567" rtl="0" eaLnBrk="1" latinLnBrk="0" hangingPunct="1">
      <a:defRPr kumimoji="1" sz="1456" kern="1200">
        <a:solidFill>
          <a:schemeClr val="tx1"/>
        </a:solidFill>
        <a:latin typeface="+mn-lt"/>
        <a:ea typeface="+mn-ea"/>
        <a:cs typeface="+mn-cs"/>
      </a:defRPr>
    </a:lvl3pPr>
    <a:lvl4pPr marL="1109350" algn="l" defTabSz="739567" rtl="0" eaLnBrk="1" latinLnBrk="0" hangingPunct="1">
      <a:defRPr kumimoji="1" sz="1456" kern="1200">
        <a:solidFill>
          <a:schemeClr val="tx1"/>
        </a:solidFill>
        <a:latin typeface="+mn-lt"/>
        <a:ea typeface="+mn-ea"/>
        <a:cs typeface="+mn-cs"/>
      </a:defRPr>
    </a:lvl4pPr>
    <a:lvl5pPr marL="1479133" algn="l" defTabSz="739567" rtl="0" eaLnBrk="1" latinLnBrk="0" hangingPunct="1">
      <a:defRPr kumimoji="1" sz="1456" kern="1200">
        <a:solidFill>
          <a:schemeClr val="tx1"/>
        </a:solidFill>
        <a:latin typeface="+mn-lt"/>
        <a:ea typeface="+mn-ea"/>
        <a:cs typeface="+mn-cs"/>
      </a:defRPr>
    </a:lvl5pPr>
    <a:lvl6pPr marL="1848917" algn="l" defTabSz="739567" rtl="0" eaLnBrk="1" latinLnBrk="0" hangingPunct="1">
      <a:defRPr kumimoji="1" sz="1456" kern="1200">
        <a:solidFill>
          <a:schemeClr val="tx1"/>
        </a:solidFill>
        <a:latin typeface="+mn-lt"/>
        <a:ea typeface="+mn-ea"/>
        <a:cs typeface="+mn-cs"/>
      </a:defRPr>
    </a:lvl6pPr>
    <a:lvl7pPr marL="2218700" algn="l" defTabSz="739567" rtl="0" eaLnBrk="1" latinLnBrk="0" hangingPunct="1">
      <a:defRPr kumimoji="1" sz="1456" kern="1200">
        <a:solidFill>
          <a:schemeClr val="tx1"/>
        </a:solidFill>
        <a:latin typeface="+mn-lt"/>
        <a:ea typeface="+mn-ea"/>
        <a:cs typeface="+mn-cs"/>
      </a:defRPr>
    </a:lvl7pPr>
    <a:lvl8pPr marL="2588484" algn="l" defTabSz="739567" rtl="0" eaLnBrk="1" latinLnBrk="0" hangingPunct="1">
      <a:defRPr kumimoji="1" sz="1456" kern="1200">
        <a:solidFill>
          <a:schemeClr val="tx1"/>
        </a:solidFill>
        <a:latin typeface="+mn-lt"/>
        <a:ea typeface="+mn-ea"/>
        <a:cs typeface="+mn-cs"/>
      </a:defRPr>
    </a:lvl8pPr>
    <a:lvl9pPr marL="2958267" algn="l" defTabSz="739567" rtl="0" eaLnBrk="1" latinLnBrk="0" hangingPunct="1">
      <a:defRPr kumimoji="1" sz="14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FFFF99"/>
    <a:srgbClr val="FFF2CC"/>
    <a:srgbClr val="FFCC99"/>
    <a:srgbClr val="FF681D"/>
    <a:srgbClr val="FF8243"/>
    <a:srgbClr val="FF8A4F"/>
    <a:srgbClr val="FFCC00"/>
    <a:srgbClr val="70BAF8"/>
    <a:srgbClr val="609B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0" d="100"/>
          <a:sy n="70" d="100"/>
        </p:scale>
        <p:origin x="29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19413" cy="495300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4" y="1"/>
            <a:ext cx="2919412" cy="495300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r">
              <a:defRPr sz="1200"/>
            </a:lvl1pPr>
          </a:lstStyle>
          <a:p>
            <a:fld id="{7B1C6FBF-3083-40BB-BA4C-879228315E59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371014"/>
            <a:ext cx="2919413" cy="495300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4" y="9371014"/>
            <a:ext cx="2919412" cy="495300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r">
              <a:defRPr sz="1200"/>
            </a:lvl1pPr>
          </a:lstStyle>
          <a:p>
            <a:fld id="{87A56F97-9D6E-4267-B761-63EF1C344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2519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19413" cy="495300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4" y="1"/>
            <a:ext cx="2919412" cy="495300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r">
              <a:defRPr sz="1200"/>
            </a:lvl1pPr>
          </a:lstStyle>
          <a:p>
            <a:fld id="{0E60AD26-549A-4298-98AE-6CC3CDAF2E3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2813" y="1233488"/>
            <a:ext cx="23701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2" rIns="91385" bIns="456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4" y="4748214"/>
            <a:ext cx="5389563" cy="3884612"/>
          </a:xfrm>
          <a:prstGeom prst="rect">
            <a:avLst/>
          </a:prstGeom>
        </p:spPr>
        <p:txBody>
          <a:bodyPr vert="horz" lIns="91385" tIns="45692" rIns="91385" bIns="456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014"/>
            <a:ext cx="2919413" cy="495300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4" y="9371014"/>
            <a:ext cx="2919412" cy="495300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r">
              <a:defRPr sz="1200"/>
            </a:lvl1pPr>
          </a:lstStyle>
          <a:p>
            <a:fld id="{AD92E01B-D48D-415C-9CFB-D0623B6A56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863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39567" rtl="0" eaLnBrk="1" latinLnBrk="0" hangingPunct="1">
      <a:defRPr kumimoji="1" sz="971" kern="1200">
        <a:solidFill>
          <a:schemeClr val="tx1"/>
        </a:solidFill>
        <a:latin typeface="+mn-lt"/>
        <a:ea typeface="+mn-ea"/>
        <a:cs typeface="+mn-cs"/>
      </a:defRPr>
    </a:lvl1pPr>
    <a:lvl2pPr marL="369783" algn="l" defTabSz="739567" rtl="0" eaLnBrk="1" latinLnBrk="0" hangingPunct="1">
      <a:defRPr kumimoji="1" sz="971" kern="1200">
        <a:solidFill>
          <a:schemeClr val="tx1"/>
        </a:solidFill>
        <a:latin typeface="+mn-lt"/>
        <a:ea typeface="+mn-ea"/>
        <a:cs typeface="+mn-cs"/>
      </a:defRPr>
    </a:lvl2pPr>
    <a:lvl3pPr marL="739567" algn="l" defTabSz="739567" rtl="0" eaLnBrk="1" latinLnBrk="0" hangingPunct="1">
      <a:defRPr kumimoji="1" sz="971" kern="1200">
        <a:solidFill>
          <a:schemeClr val="tx1"/>
        </a:solidFill>
        <a:latin typeface="+mn-lt"/>
        <a:ea typeface="+mn-ea"/>
        <a:cs typeface="+mn-cs"/>
      </a:defRPr>
    </a:lvl3pPr>
    <a:lvl4pPr marL="1109350" algn="l" defTabSz="739567" rtl="0" eaLnBrk="1" latinLnBrk="0" hangingPunct="1">
      <a:defRPr kumimoji="1" sz="971" kern="1200">
        <a:solidFill>
          <a:schemeClr val="tx1"/>
        </a:solidFill>
        <a:latin typeface="+mn-lt"/>
        <a:ea typeface="+mn-ea"/>
        <a:cs typeface="+mn-cs"/>
      </a:defRPr>
    </a:lvl4pPr>
    <a:lvl5pPr marL="1479133" algn="l" defTabSz="739567" rtl="0" eaLnBrk="1" latinLnBrk="0" hangingPunct="1">
      <a:defRPr kumimoji="1" sz="971" kern="1200">
        <a:solidFill>
          <a:schemeClr val="tx1"/>
        </a:solidFill>
        <a:latin typeface="+mn-lt"/>
        <a:ea typeface="+mn-ea"/>
        <a:cs typeface="+mn-cs"/>
      </a:defRPr>
    </a:lvl5pPr>
    <a:lvl6pPr marL="1848917" algn="l" defTabSz="739567" rtl="0" eaLnBrk="1" latinLnBrk="0" hangingPunct="1">
      <a:defRPr kumimoji="1" sz="971" kern="1200">
        <a:solidFill>
          <a:schemeClr val="tx1"/>
        </a:solidFill>
        <a:latin typeface="+mn-lt"/>
        <a:ea typeface="+mn-ea"/>
        <a:cs typeface="+mn-cs"/>
      </a:defRPr>
    </a:lvl6pPr>
    <a:lvl7pPr marL="2218700" algn="l" defTabSz="739567" rtl="0" eaLnBrk="1" latinLnBrk="0" hangingPunct="1">
      <a:defRPr kumimoji="1" sz="971" kern="1200">
        <a:solidFill>
          <a:schemeClr val="tx1"/>
        </a:solidFill>
        <a:latin typeface="+mn-lt"/>
        <a:ea typeface="+mn-ea"/>
        <a:cs typeface="+mn-cs"/>
      </a:defRPr>
    </a:lvl7pPr>
    <a:lvl8pPr marL="2588484" algn="l" defTabSz="739567" rtl="0" eaLnBrk="1" latinLnBrk="0" hangingPunct="1">
      <a:defRPr kumimoji="1" sz="971" kern="1200">
        <a:solidFill>
          <a:schemeClr val="tx1"/>
        </a:solidFill>
        <a:latin typeface="+mn-lt"/>
        <a:ea typeface="+mn-ea"/>
        <a:cs typeface="+mn-cs"/>
      </a:defRPr>
    </a:lvl8pPr>
    <a:lvl9pPr marL="2958267" algn="l" defTabSz="739567" rtl="0" eaLnBrk="1" latinLnBrk="0" hangingPunct="1">
      <a:defRPr kumimoji="1" sz="97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728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15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33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98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688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69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673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008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909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08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675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E0E5B-3148-4C7D-ACA4-CDBA486CAE93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63633-1ABC-43AE-9777-0B6CCC1A7A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058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3167" y="251161"/>
            <a:ext cx="6609239" cy="149322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人材不足克服</a:t>
            </a:r>
            <a:r>
              <a:rPr kumimoji="1"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セミナー</a:t>
            </a:r>
            <a:b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kumimoji="1"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ー人材確保戦略と</a:t>
            </a:r>
            <a:r>
              <a:rPr kumimoji="1"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DX</a:t>
            </a:r>
            <a:r>
              <a:rPr kumimoji="1"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が変える企業経営ー</a:t>
            </a:r>
            <a:br>
              <a:rPr kumimoji="1"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参加申込書</a:t>
            </a:r>
            <a:endParaRPr kumimoji="1" lang="ja-JP" altLang="en-US" sz="2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85973" y="9757771"/>
            <a:ext cx="6803628" cy="526293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anchor="ctr"/>
          <a:lstStyle/>
          <a:p>
            <a:r>
              <a:rPr lang="ja-JP" altLang="en-US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お申込み期限：</a:t>
            </a:r>
            <a:r>
              <a:rPr lang="ja-JP" altLang="en-US" sz="16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令和８年</a:t>
            </a:r>
            <a:r>
              <a:rPr lang="ja-JP" altLang="en-US" sz="20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３月２３日（月）１７：００</a:t>
            </a:r>
            <a:endParaRPr kumimoji="1" lang="ja-JP" altLang="en-US" sz="2000" b="1" dirty="0">
              <a:solidFill>
                <a:schemeClr val="bg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436687" y="1736090"/>
            <a:ext cx="490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提出方法：</a:t>
            </a:r>
            <a:r>
              <a:rPr kumimoji="1" lang="en-US" altLang="ja-JP" sz="20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FAX</a:t>
            </a:r>
            <a:r>
              <a:rPr kumimoji="1" lang="ja-JP" altLang="en-US" sz="20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かメールのいずれか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485973" y="2211472"/>
            <a:ext cx="2324100" cy="6985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</a:rPr>
              <a:t>FAX</a:t>
            </a:r>
            <a:r>
              <a:rPr kumimoji="1" lang="ja-JP" altLang="en-US" b="1" dirty="0" err="1">
                <a:solidFill>
                  <a:schemeClr val="tx1"/>
                </a:solidFill>
              </a:rPr>
              <a:t>での</a:t>
            </a:r>
            <a:r>
              <a:rPr kumimoji="1" lang="ja-JP" altLang="en-US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お申込み</a:t>
            </a:r>
            <a:r>
              <a:rPr kumimoji="1" lang="ja-JP" altLang="en-US" b="1" dirty="0">
                <a:solidFill>
                  <a:schemeClr val="tx1"/>
                </a:solidFill>
              </a:rPr>
              <a:t>は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485973" y="2971261"/>
            <a:ext cx="2324100" cy="6985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メール</a:t>
            </a:r>
            <a:r>
              <a:rPr kumimoji="1" lang="ja-JP" altLang="en-US" b="1" dirty="0">
                <a:solidFill>
                  <a:schemeClr val="tx1"/>
                </a:solidFill>
              </a:rPr>
              <a:t>での</a:t>
            </a:r>
            <a:r>
              <a:rPr kumimoji="1" lang="ja-JP" altLang="en-US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お申込み</a:t>
            </a:r>
            <a:r>
              <a:rPr kumimoji="1" lang="ja-JP" altLang="en-US" b="1" dirty="0">
                <a:solidFill>
                  <a:schemeClr val="tx1"/>
                </a:solidFill>
              </a:rPr>
              <a:t>は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06725" y="2229491"/>
            <a:ext cx="383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017-723-5586</a:t>
            </a:r>
            <a:endParaRPr kumimoji="1"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09875" y="3091950"/>
            <a:ext cx="4965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spc="6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shin-sangyoshien@city.aomori.aomori.jp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3095625" y="3556699"/>
            <a:ext cx="1384300" cy="37864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pc="-150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メールの件名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3095625" y="4082992"/>
            <a:ext cx="1384300" cy="37864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pc="-150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メールの本文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479925" y="3587837"/>
            <a:ext cx="3035300" cy="316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人材不足克服セミナー申込み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79925" y="4113497"/>
            <a:ext cx="3035300" cy="316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下記記入欄の内容をもれなく記載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58056" y="10293950"/>
            <a:ext cx="5321300" cy="316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※</a:t>
            </a:r>
            <a:r>
              <a:rPr lang="ja-JP" altLang="en-US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応募多数の場合は先着順となります</a:t>
            </a:r>
            <a:r>
              <a:rPr kumimoji="1" lang="ja-JP" altLang="en-US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。</a:t>
            </a: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774488"/>
              </p:ext>
            </p:extLst>
          </p:nvPr>
        </p:nvGraphicFramePr>
        <p:xfrm>
          <a:off x="479469" y="4518806"/>
          <a:ext cx="6816636" cy="51765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3694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pc="6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記入欄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お名前</a:t>
                      </a:r>
                      <a:r>
                        <a:rPr kumimoji="1" lang="ja-JP" altLang="en-US" sz="9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（フリガナ）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会社・団体名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部署名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spc="-1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spc="-1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spc="-1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ご連絡先電話番号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ご連絡先メールアドレス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2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お名前</a:t>
                      </a:r>
                      <a:r>
                        <a:rPr kumimoji="1" lang="ja-JP" altLang="en-US" sz="9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（フリガナ）</a:t>
                      </a:r>
                      <a:endParaRPr kumimoji="1" lang="ja-JP" altLang="en-US" sz="1000" spc="-1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会社・団体名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部署名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spc="-1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spc="-1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spc="-15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ご連絡先電話番号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ご連絡先メールアドレス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00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3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お名前</a:t>
                      </a:r>
                      <a:r>
                        <a:rPr kumimoji="1" lang="ja-JP" altLang="en-US" sz="9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（フリガナ）</a:t>
                      </a:r>
                      <a:endParaRPr kumimoji="1" lang="ja-JP" altLang="en-US" sz="1000" spc="-1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会社・団体名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部署名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spc="-1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spc="-1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spc="-1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ご連絡先電話番号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spc="-15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ご連絡先メールアドレス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192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461</TotalTime>
  <Words>130</Words>
  <PresentationFormat>ユーザー設定</PresentationFormat>
  <Paragraphs>31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8">
      <vt:lpstr>HGP創英角ｺﾞｼｯｸUB</vt:lpstr>
      <vt:lpstr>HGSｺﾞｼｯｸM</vt:lpstr>
      <vt:lpstr>UD デジタル 教科書体 NK-B</vt:lpstr>
      <vt:lpstr>Arial</vt:lpstr>
      <vt:lpstr>Calibri</vt:lpstr>
      <vt:lpstr>Calibri Light</vt:lpstr>
      <vt:lpstr>Office テーマ</vt:lpstr>
      <vt:lpstr>人材不足克服セミナー ー人材確保戦略とDXが変える企業経営ー 参加申込書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2026-02-24T04:34:40Z</cp:lastPrinted>
  <dcterms:created xsi:type="dcterms:W3CDTF">2024-02-05T06:48:42Z</dcterms:created>
  <dcterms:modified xsi:type="dcterms:W3CDTF">2026-02-24T04:36:00Z</dcterms:modified>
</cp:coreProperties>
</file>