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1458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D8F91-E350-4555-AB97-2A25F7C744FE}" type="datetimeFigureOut">
              <a:rPr kumimoji="1" lang="ja-JP" altLang="en-US" smtClean="0"/>
              <a:t>2017/4/23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A1307-5115-4E6B-B3C2-1CBB82B761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054171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D8F91-E350-4555-AB97-2A25F7C744FE}" type="datetimeFigureOut">
              <a:rPr kumimoji="1" lang="ja-JP" altLang="en-US" smtClean="0"/>
              <a:t>2017/4/23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A1307-5115-4E6B-B3C2-1CBB82B761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001204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D8F91-E350-4555-AB97-2A25F7C744FE}" type="datetimeFigureOut">
              <a:rPr kumimoji="1" lang="ja-JP" altLang="en-US" smtClean="0"/>
              <a:t>2017/4/23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A1307-5115-4E6B-B3C2-1CBB82B761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65204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D8F91-E350-4555-AB97-2A25F7C744FE}" type="datetimeFigureOut">
              <a:rPr kumimoji="1" lang="ja-JP" altLang="en-US" smtClean="0"/>
              <a:t>2017/4/23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A1307-5115-4E6B-B3C2-1CBB82B761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887162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D8F91-E350-4555-AB97-2A25F7C744FE}" type="datetimeFigureOut">
              <a:rPr kumimoji="1" lang="ja-JP" altLang="en-US" smtClean="0"/>
              <a:t>2017/4/23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A1307-5115-4E6B-B3C2-1CBB82B761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27950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D8F91-E350-4555-AB97-2A25F7C744FE}" type="datetimeFigureOut">
              <a:rPr kumimoji="1" lang="ja-JP" altLang="en-US" smtClean="0"/>
              <a:t>2017/4/23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A1307-5115-4E6B-B3C2-1CBB82B761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10218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D8F91-E350-4555-AB97-2A25F7C744FE}" type="datetimeFigureOut">
              <a:rPr kumimoji="1" lang="ja-JP" altLang="en-US" smtClean="0"/>
              <a:t>2017/4/23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A1307-5115-4E6B-B3C2-1CBB82B761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5941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D8F91-E350-4555-AB97-2A25F7C744FE}" type="datetimeFigureOut">
              <a:rPr kumimoji="1" lang="ja-JP" altLang="en-US" smtClean="0"/>
              <a:t>2017/4/23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A1307-5115-4E6B-B3C2-1CBB82B761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20453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D8F91-E350-4555-AB97-2A25F7C744FE}" type="datetimeFigureOut">
              <a:rPr kumimoji="1" lang="ja-JP" altLang="en-US" smtClean="0"/>
              <a:t>2017/4/23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A1307-5115-4E6B-B3C2-1CBB82B761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036144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D8F91-E350-4555-AB97-2A25F7C744FE}" type="datetimeFigureOut">
              <a:rPr kumimoji="1" lang="ja-JP" altLang="en-US" smtClean="0"/>
              <a:t>2017/4/23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A1307-5115-4E6B-B3C2-1CBB82B761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54030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D8F91-E350-4555-AB97-2A25F7C744FE}" type="datetimeFigureOut">
              <a:rPr kumimoji="1" lang="ja-JP" altLang="en-US" smtClean="0"/>
              <a:t>2017/4/23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A1307-5115-4E6B-B3C2-1CBB82B761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104904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CD8F91-E350-4555-AB97-2A25F7C744FE}" type="datetimeFigureOut">
              <a:rPr kumimoji="1" lang="ja-JP" altLang="en-US" smtClean="0"/>
              <a:t>2017/4/23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BA1307-5115-4E6B-B3C2-1CBB82B761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834121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pic>
        <p:nvPicPr>
          <p:cNvPr id="1433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6843"/>
            <a:ext cx="9149008" cy="68748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図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498" y="846138"/>
            <a:ext cx="1604925" cy="1620000"/>
          </a:xfrm>
          <a:prstGeom prst="rect">
            <a:avLst/>
          </a:prstGeom>
        </p:spPr>
      </p:pic>
      <p:pic>
        <p:nvPicPr>
          <p:cNvPr id="5" name="図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498" y="2623268"/>
            <a:ext cx="1604925" cy="1620000"/>
          </a:xfrm>
          <a:prstGeom prst="rect">
            <a:avLst/>
          </a:prstGeom>
        </p:spPr>
      </p:pic>
      <p:pic>
        <p:nvPicPr>
          <p:cNvPr id="6" name="図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498" y="5007148"/>
            <a:ext cx="1620000" cy="1620000"/>
          </a:xfrm>
          <a:prstGeom prst="rect">
            <a:avLst/>
          </a:prstGeom>
        </p:spPr>
      </p:pic>
      <p:pic>
        <p:nvPicPr>
          <p:cNvPr id="7" name="図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029" y="2760718"/>
            <a:ext cx="736937" cy="489897"/>
          </a:xfrm>
          <a:prstGeom prst="rect">
            <a:avLst/>
          </a:prstGeom>
        </p:spPr>
      </p:pic>
      <p:pic>
        <p:nvPicPr>
          <p:cNvPr id="8" name="図 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029" y="5200949"/>
            <a:ext cx="792088" cy="460299"/>
          </a:xfrm>
          <a:prstGeom prst="rect">
            <a:avLst/>
          </a:prstGeom>
        </p:spPr>
      </p:pic>
      <p:pic>
        <p:nvPicPr>
          <p:cNvPr id="9" name="図 8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9964" y="890675"/>
            <a:ext cx="427992" cy="559048"/>
          </a:xfrm>
          <a:prstGeom prst="rect">
            <a:avLst/>
          </a:prstGeom>
        </p:spPr>
      </p:pic>
      <p:pic>
        <p:nvPicPr>
          <p:cNvPr id="10" name="図 9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840" y="4437069"/>
            <a:ext cx="1353313" cy="399422"/>
          </a:xfrm>
          <a:prstGeom prst="rect">
            <a:avLst/>
          </a:prstGeom>
        </p:spPr>
      </p:pic>
      <p:pic>
        <p:nvPicPr>
          <p:cNvPr id="11" name="図 10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1239" y="1082929"/>
            <a:ext cx="362386" cy="1146417"/>
          </a:xfrm>
          <a:prstGeom prst="rect">
            <a:avLst/>
          </a:prstGeom>
        </p:spPr>
      </p:pic>
      <p:pic>
        <p:nvPicPr>
          <p:cNvPr id="12" name="図 11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9278" y="799267"/>
            <a:ext cx="862937" cy="828000"/>
          </a:xfrm>
          <a:prstGeom prst="rect">
            <a:avLst/>
          </a:prstGeom>
        </p:spPr>
      </p:pic>
      <p:pic>
        <p:nvPicPr>
          <p:cNvPr id="13" name="図 12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99453" y="823352"/>
            <a:ext cx="873609" cy="828000"/>
          </a:xfrm>
          <a:prstGeom prst="rect">
            <a:avLst/>
          </a:prstGeom>
        </p:spPr>
      </p:pic>
      <p:pic>
        <p:nvPicPr>
          <p:cNvPr id="14" name="図 13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81524" y="799267"/>
            <a:ext cx="873793" cy="828000"/>
          </a:xfrm>
          <a:prstGeom prst="rect">
            <a:avLst/>
          </a:prstGeom>
        </p:spPr>
      </p:pic>
      <p:pic>
        <p:nvPicPr>
          <p:cNvPr id="15" name="図 14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35257" y="830096"/>
            <a:ext cx="873609" cy="828000"/>
          </a:xfrm>
          <a:prstGeom prst="rect">
            <a:avLst/>
          </a:prstGeom>
        </p:spPr>
      </p:pic>
      <p:pic>
        <p:nvPicPr>
          <p:cNvPr id="16" name="図 15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4697" y="808794"/>
            <a:ext cx="873793" cy="828000"/>
          </a:xfrm>
          <a:prstGeom prst="rect">
            <a:avLst/>
          </a:prstGeom>
        </p:spPr>
      </p:pic>
      <p:sp>
        <p:nvSpPr>
          <p:cNvPr id="17" name="正方形/長方形 16"/>
          <p:cNvSpPr/>
          <p:nvPr/>
        </p:nvSpPr>
        <p:spPr>
          <a:xfrm>
            <a:off x="322895" y="2007383"/>
            <a:ext cx="142734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sz="1000" dirty="0"/>
              <a:t>当てはまる症状</a:t>
            </a:r>
            <a:r>
              <a:rPr lang="ja-JP" altLang="en-US" sz="1000" dirty="0" smtClean="0"/>
              <a:t>を</a:t>
            </a:r>
            <a:endParaRPr lang="en-US" altLang="ja-JP" sz="1000" dirty="0" smtClean="0"/>
          </a:p>
          <a:p>
            <a:pPr algn="ctr"/>
            <a:r>
              <a:rPr lang="ja-JP" altLang="en-US" sz="1000" dirty="0" smtClean="0"/>
              <a:t>指して</a:t>
            </a:r>
            <a:r>
              <a:rPr lang="ja-JP" altLang="en-US" sz="1000" dirty="0"/>
              <a:t>ください。</a:t>
            </a:r>
          </a:p>
        </p:txBody>
      </p:sp>
      <p:sp>
        <p:nvSpPr>
          <p:cNvPr id="18" name="正方形/長方形 17"/>
          <p:cNvSpPr/>
          <p:nvPr/>
        </p:nvSpPr>
        <p:spPr>
          <a:xfrm>
            <a:off x="398820" y="3759428"/>
            <a:ext cx="1380506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ja-JP" altLang="en-US" sz="1000" dirty="0"/>
              <a:t>救急車を呼びますか。</a:t>
            </a:r>
          </a:p>
        </p:txBody>
      </p:sp>
      <p:sp>
        <p:nvSpPr>
          <p:cNvPr id="19" name="正方形/長方形 18"/>
          <p:cNvSpPr/>
          <p:nvPr/>
        </p:nvSpPr>
        <p:spPr>
          <a:xfrm>
            <a:off x="322895" y="6081410"/>
            <a:ext cx="1544012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ja-JP" altLang="en-US" sz="1000" dirty="0"/>
              <a:t>救急車を呼んでください。</a:t>
            </a:r>
          </a:p>
        </p:txBody>
      </p:sp>
      <p:pic>
        <p:nvPicPr>
          <p:cNvPr id="20" name="図 19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4811" y="837815"/>
            <a:ext cx="873609" cy="828000"/>
          </a:xfrm>
          <a:prstGeom prst="rect">
            <a:avLst/>
          </a:prstGeom>
        </p:spPr>
      </p:pic>
      <p:pic>
        <p:nvPicPr>
          <p:cNvPr id="21" name="図 20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14248" y="823352"/>
            <a:ext cx="873609" cy="828000"/>
          </a:xfrm>
          <a:prstGeom prst="rect">
            <a:avLst/>
          </a:prstGeom>
        </p:spPr>
      </p:pic>
      <p:sp>
        <p:nvSpPr>
          <p:cNvPr id="3" name="正方形/長方形 2"/>
          <p:cNvSpPr/>
          <p:nvPr/>
        </p:nvSpPr>
        <p:spPr>
          <a:xfrm>
            <a:off x="547899" y="3229609"/>
            <a:ext cx="1082348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zh-TW" altLang="en-US" sz="1000" dirty="0" smtClean="0"/>
              <a:t>要叫救護車嗎？</a:t>
            </a:r>
            <a:endParaRPr lang="ja-JP" altLang="en-US" sz="1000" dirty="0"/>
          </a:p>
        </p:txBody>
      </p:sp>
      <p:sp>
        <p:nvSpPr>
          <p:cNvPr id="22" name="正方形/長方形 21"/>
          <p:cNvSpPr/>
          <p:nvPr/>
        </p:nvSpPr>
        <p:spPr>
          <a:xfrm>
            <a:off x="441775" y="3403864"/>
            <a:ext cx="1239442" cy="18466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ja-JP" altLang="en-US" sz="600" dirty="0"/>
              <a:t>ヤオ ジャオ ジウ フー チョー マ？</a:t>
            </a:r>
          </a:p>
        </p:txBody>
      </p:sp>
      <p:sp>
        <p:nvSpPr>
          <p:cNvPr id="23" name="正方形/長方形 22"/>
          <p:cNvSpPr/>
          <p:nvPr/>
        </p:nvSpPr>
        <p:spPr>
          <a:xfrm>
            <a:off x="527565" y="5637601"/>
            <a:ext cx="1210588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zh-TW" altLang="en-US" sz="1000" dirty="0"/>
              <a:t>請幫我叫救護車。</a:t>
            </a:r>
            <a:endParaRPr lang="ja-JP" altLang="en-US" sz="1000" dirty="0"/>
          </a:p>
        </p:txBody>
      </p:sp>
      <p:sp>
        <p:nvSpPr>
          <p:cNvPr id="24" name="正方形/長方形 23"/>
          <p:cNvSpPr/>
          <p:nvPr/>
        </p:nvSpPr>
        <p:spPr>
          <a:xfrm>
            <a:off x="418209" y="5797950"/>
            <a:ext cx="1438214" cy="18466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ja-JP" altLang="en-US" sz="600" dirty="0"/>
              <a:t>チン バン ウオ ジャオ ジウ フー チョー。</a:t>
            </a:r>
          </a:p>
        </p:txBody>
      </p:sp>
      <p:sp>
        <p:nvSpPr>
          <p:cNvPr id="25" name="正方形/長方形 24"/>
          <p:cNvSpPr/>
          <p:nvPr/>
        </p:nvSpPr>
        <p:spPr>
          <a:xfrm>
            <a:off x="211642" y="1513683"/>
            <a:ext cx="1723549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zh-TW" altLang="en-US" sz="1000" dirty="0"/>
              <a:t>請指出與現況相符的症狀。</a:t>
            </a:r>
            <a:endParaRPr lang="ja-JP" altLang="en-US" sz="1000" dirty="0"/>
          </a:p>
        </p:txBody>
      </p:sp>
      <p:sp>
        <p:nvSpPr>
          <p:cNvPr id="26" name="正方形/長方形 25"/>
          <p:cNvSpPr/>
          <p:nvPr/>
        </p:nvSpPr>
        <p:spPr>
          <a:xfrm>
            <a:off x="74224" y="1736831"/>
            <a:ext cx="1959472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sz="600" dirty="0"/>
              <a:t>チン ジー チュー ユー シエン クアン シアン フー ダ </a:t>
            </a:r>
            <a:endParaRPr lang="en-US" altLang="ja-JP" sz="600" dirty="0" smtClean="0"/>
          </a:p>
          <a:p>
            <a:pPr algn="ctr"/>
            <a:r>
              <a:rPr lang="ja-JP" altLang="en-US" sz="600" dirty="0" smtClean="0"/>
              <a:t>ジョン </a:t>
            </a:r>
            <a:r>
              <a:rPr lang="ja-JP" altLang="en-US" sz="600" dirty="0"/>
              <a:t>ジュアン。</a:t>
            </a:r>
          </a:p>
        </p:txBody>
      </p:sp>
    </p:spTree>
    <p:extLst>
      <p:ext uri="{BB962C8B-B14F-4D97-AF65-F5344CB8AC3E}">
        <p14:creationId xmlns:p14="http://schemas.microsoft.com/office/powerpoint/2010/main" val="4561268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52</Words>
  <Application>Microsoft Office PowerPoint</Application>
  <PresentationFormat>画面に合わせる (4:3)</PresentationFormat>
  <Paragraphs>11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新細明體</vt:lpstr>
      <vt:lpstr>Arial</vt:lpstr>
      <vt:lpstr>Calibri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ao-109aikawa</dc:creator>
  <cp:lastModifiedBy>滝浪 千絵</cp:lastModifiedBy>
  <cp:revision>3</cp:revision>
  <cp:lastPrinted>2017-04-23T03:04:18Z</cp:lastPrinted>
  <dcterms:created xsi:type="dcterms:W3CDTF">2017-04-19T11:35:01Z</dcterms:created>
  <dcterms:modified xsi:type="dcterms:W3CDTF">2017-04-23T03:04:48Z</dcterms:modified>
</cp:coreProperties>
</file>