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09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57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32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00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53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87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43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55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822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04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7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5D5D-4CDD-4A78-A7D5-563C91E22D39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2F11-393B-4DA3-9AFB-A47C37CE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" y="-27384"/>
            <a:ext cx="9143011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846138"/>
            <a:ext cx="1604925" cy="1620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2623268"/>
            <a:ext cx="1604925" cy="162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5007148"/>
            <a:ext cx="1620000" cy="1620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29" y="2760718"/>
            <a:ext cx="736937" cy="48989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29" y="5200949"/>
            <a:ext cx="792088" cy="46029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64" y="890675"/>
            <a:ext cx="427992" cy="55904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0" y="4437069"/>
            <a:ext cx="1353313" cy="39942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239" y="1082929"/>
            <a:ext cx="362386" cy="114641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278" y="799267"/>
            <a:ext cx="862937" cy="828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453" y="823352"/>
            <a:ext cx="873609" cy="8280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524" y="799267"/>
            <a:ext cx="873793" cy="828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257" y="830096"/>
            <a:ext cx="873609" cy="828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697" y="808794"/>
            <a:ext cx="873793" cy="828000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340289" y="1976911"/>
            <a:ext cx="14273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/>
              <a:t>当てはまる症状</a:t>
            </a:r>
            <a:r>
              <a:rPr lang="ja-JP" altLang="en-US" sz="1000" dirty="0" smtClean="0"/>
              <a:t>を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指して</a:t>
            </a:r>
            <a:r>
              <a:rPr lang="ja-JP" altLang="en-US" sz="1000" dirty="0"/>
              <a:t>ください。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98820" y="3759428"/>
            <a:ext cx="13805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/>
              <a:t>救急車を呼びますか。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22895" y="6049326"/>
            <a:ext cx="15440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/>
              <a:t>救急車を呼んでください。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811" y="837815"/>
            <a:ext cx="873609" cy="82800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248" y="823352"/>
            <a:ext cx="873609" cy="828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693029" y="1494260"/>
            <a:ext cx="95410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000" dirty="0"/>
              <a:t>请指出症状。</a:t>
            </a:r>
            <a:endParaRPr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482559" y="1704969"/>
            <a:ext cx="124104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/>
              <a:t>チン ジー チュー ジョン ジュアン。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27565" y="3275588"/>
            <a:ext cx="12105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/>
              <a:t>需要叫救护车吗？</a:t>
            </a:r>
            <a:endParaRPr lang="ja-JP" altLang="en-US" sz="1000" dirty="0"/>
          </a:p>
        </p:txBody>
      </p:sp>
      <p:sp>
        <p:nvSpPr>
          <p:cNvPr id="24" name="正方形/長方形 23"/>
          <p:cNvSpPr/>
          <p:nvPr/>
        </p:nvSpPr>
        <p:spPr>
          <a:xfrm>
            <a:off x="337463" y="3486111"/>
            <a:ext cx="146226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/>
              <a:t>シュー ヤオ ジャオ ジウ フー チョー マ？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655805" y="5625107"/>
            <a:ext cx="95410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000" dirty="0"/>
              <a:t>请叫救护车。</a:t>
            </a:r>
            <a:endParaRPr lang="ja-JP" altLang="en-US" sz="1000" dirty="0"/>
          </a:p>
        </p:txBody>
      </p:sp>
      <p:sp>
        <p:nvSpPr>
          <p:cNvPr id="26" name="正方形/長方形 25"/>
          <p:cNvSpPr/>
          <p:nvPr/>
        </p:nvSpPr>
        <p:spPr>
          <a:xfrm>
            <a:off x="574852" y="5761277"/>
            <a:ext cx="111601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/>
              <a:t>チン ジャオ ジウ フー チョー。</a:t>
            </a:r>
          </a:p>
        </p:txBody>
      </p:sp>
    </p:spTree>
    <p:extLst>
      <p:ext uri="{BB962C8B-B14F-4D97-AF65-F5344CB8AC3E}">
        <p14:creationId xmlns:p14="http://schemas.microsoft.com/office/powerpoint/2010/main" val="2287467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宋体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cp:lastPrinted>2017-04-23T02:59:18Z</cp:lastPrinted>
  <dcterms:created xsi:type="dcterms:W3CDTF">2017-04-19T11:35:31Z</dcterms:created>
  <dcterms:modified xsi:type="dcterms:W3CDTF">2017-04-23T02:59:19Z</dcterms:modified>
</cp:coreProperties>
</file>