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28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02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65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28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3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19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49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44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0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62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19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E150-D05F-43E2-A720-0B1E94CC3FF1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FC891-6DCC-43AA-B4F7-920115360C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3" y="-80943"/>
            <a:ext cx="9144001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846138"/>
            <a:ext cx="1604925" cy="1620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2623268"/>
            <a:ext cx="1604925" cy="162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5007148"/>
            <a:ext cx="1620000" cy="162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2760718"/>
            <a:ext cx="736937" cy="48989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5200949"/>
            <a:ext cx="792088" cy="46029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64" y="890675"/>
            <a:ext cx="427992" cy="55904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" y="4437069"/>
            <a:ext cx="1353313" cy="39942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9" y="1082929"/>
            <a:ext cx="362386" cy="114641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78" y="799267"/>
            <a:ext cx="862937" cy="828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453" y="823352"/>
            <a:ext cx="873609" cy="828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24" y="799267"/>
            <a:ext cx="873793" cy="82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257" y="830096"/>
            <a:ext cx="873609" cy="828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97" y="808794"/>
            <a:ext cx="873793" cy="828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7872" y="1405532"/>
            <a:ext cx="1777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000" dirty="0"/>
              <a:t>Please point to the </a:t>
            </a:r>
            <a:r>
              <a:rPr lang="en-US" altLang="ja-JP" sz="1000" dirty="0" smtClean="0"/>
              <a:t>symptoms</a:t>
            </a:r>
          </a:p>
          <a:p>
            <a:pPr algn="ctr"/>
            <a:r>
              <a:rPr lang="en-US" altLang="ja-JP" sz="1000" dirty="0" smtClean="0"/>
              <a:t> </a:t>
            </a:r>
            <a:r>
              <a:rPr lang="en-US" altLang="ja-JP" sz="1000" dirty="0"/>
              <a:t>you are experiencing.</a:t>
            </a:r>
            <a:endParaRPr lang="ja-JP" altLang="en-US" sz="1000" dirty="0"/>
          </a:p>
        </p:txBody>
      </p:sp>
      <p:sp>
        <p:nvSpPr>
          <p:cNvPr id="17" name="正方形/長方形 16"/>
          <p:cNvSpPr/>
          <p:nvPr/>
        </p:nvSpPr>
        <p:spPr>
          <a:xfrm>
            <a:off x="83436" y="1745708"/>
            <a:ext cx="19062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00" dirty="0"/>
              <a:t>プリーズ　ポイントゥー　ダ　</a:t>
            </a:r>
            <a:r>
              <a:rPr lang="ja-JP" altLang="en-US" sz="600" dirty="0" smtClean="0"/>
              <a:t>スィムタムズ</a:t>
            </a:r>
            <a:endParaRPr lang="en-US" altLang="ja-JP" sz="600" dirty="0" smtClean="0"/>
          </a:p>
          <a:p>
            <a:pPr algn="ctr"/>
            <a:r>
              <a:rPr lang="ja-JP" altLang="en-US" sz="600" dirty="0" smtClean="0"/>
              <a:t>ユーアー</a:t>
            </a:r>
            <a:r>
              <a:rPr lang="ja-JP" altLang="en-US" sz="600" dirty="0"/>
              <a:t>　エクスペリエンスィン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22895" y="2007383"/>
            <a:ext cx="14273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/>
              <a:t>当てはまる症状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指して</a:t>
            </a:r>
            <a:r>
              <a:rPr lang="ja-JP" altLang="en-US" sz="1000" dirty="0"/>
              <a:t>ください。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71381" y="3348058"/>
            <a:ext cx="16353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/>
              <a:t>Shall we call an ambulance?</a:t>
            </a:r>
            <a:endParaRPr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31647" y="3529404"/>
            <a:ext cx="1524776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シャルウィー コール アン アンビュランス？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98820" y="3759428"/>
            <a:ext cx="13805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救急車を呼びますか。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44471" y="5711547"/>
            <a:ext cx="151195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/>
              <a:t>Please call an ambulance.</a:t>
            </a:r>
            <a:endParaRPr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00187" y="5940390"/>
            <a:ext cx="135005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プリーズ　コール アン アンビュランス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22895" y="6081410"/>
            <a:ext cx="1544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救急車を呼んでください。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811" y="837815"/>
            <a:ext cx="873609" cy="828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248" y="823352"/>
            <a:ext cx="873609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9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44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cp:lastPrinted>2017-04-23T02:48:53Z</cp:lastPrinted>
  <dcterms:created xsi:type="dcterms:W3CDTF">2017-04-19T11:33:54Z</dcterms:created>
  <dcterms:modified xsi:type="dcterms:W3CDTF">2017-04-23T02:50:42Z</dcterms:modified>
</cp:coreProperties>
</file>