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0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9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6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38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8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57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13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7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809C-3237-4836-B16C-C4148D4C3508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4845-9583-4AD5-BA4C-BC3362B15E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4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59" y="1158448"/>
            <a:ext cx="1434166" cy="18051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10448"/>
            <a:ext cx="1570747" cy="13371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6" y="3169941"/>
            <a:ext cx="3162748" cy="5365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5" y="3136715"/>
            <a:ext cx="3162748" cy="5365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0" y="3868733"/>
            <a:ext cx="1008112" cy="6710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90" y="4575983"/>
            <a:ext cx="1008112" cy="67107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37" y="5284597"/>
            <a:ext cx="1008112" cy="6710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37" y="5949801"/>
            <a:ext cx="1008112" cy="6710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3" y="3857992"/>
            <a:ext cx="1008112" cy="6710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3" y="5932669"/>
            <a:ext cx="1008112" cy="6710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16" y="4575983"/>
            <a:ext cx="1008112" cy="6710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3" y="5239139"/>
            <a:ext cx="1008112" cy="6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0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滝浪 千絵</cp:lastModifiedBy>
  <cp:revision>1</cp:revision>
  <dcterms:modified xsi:type="dcterms:W3CDTF">2017-04-24T11:51:48Z</dcterms:modified>
</cp:coreProperties>
</file>