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EA05-EBCB-488F-AE57-6D932DE466AC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D2F82-44CA-49A4-A325-C64F75A42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1314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EA05-EBCB-488F-AE57-6D932DE466AC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D2F82-44CA-49A4-A325-C64F75A42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34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EA05-EBCB-488F-AE57-6D932DE466AC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D2F82-44CA-49A4-A325-C64F75A42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597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EA05-EBCB-488F-AE57-6D932DE466AC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D2F82-44CA-49A4-A325-C64F75A42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355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EA05-EBCB-488F-AE57-6D932DE466AC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D2F82-44CA-49A4-A325-C64F75A42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4316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EA05-EBCB-488F-AE57-6D932DE466AC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D2F82-44CA-49A4-A325-C64F75A42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742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EA05-EBCB-488F-AE57-6D932DE466AC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D2F82-44CA-49A4-A325-C64F75A42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039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EA05-EBCB-488F-AE57-6D932DE466AC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D2F82-44CA-49A4-A325-C64F75A42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900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EA05-EBCB-488F-AE57-6D932DE466AC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D2F82-44CA-49A4-A325-C64F75A42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747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EA05-EBCB-488F-AE57-6D932DE466AC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D2F82-44CA-49A4-A325-C64F75A42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417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EA05-EBCB-488F-AE57-6D932DE466AC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D2F82-44CA-49A4-A325-C64F75A42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058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7EA05-EBCB-488F-AE57-6D932DE466AC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D2F82-44CA-49A4-A325-C64F75A42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808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410" y="59714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49" y="1218162"/>
            <a:ext cx="1434166" cy="1743283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806" y="1670163"/>
            <a:ext cx="1570747" cy="1291282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06" y="3229655"/>
            <a:ext cx="3162748" cy="518117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805" y="3196429"/>
            <a:ext cx="3162748" cy="518117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928448"/>
            <a:ext cx="1008112" cy="648072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635698"/>
            <a:ext cx="1008112" cy="648072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0727" y="5344312"/>
            <a:ext cx="1008112" cy="648072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0727" y="6009516"/>
            <a:ext cx="1008112" cy="648072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693" y="3917707"/>
            <a:ext cx="1008112" cy="648072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693" y="5992384"/>
            <a:ext cx="1008112" cy="648072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206" y="4635698"/>
            <a:ext cx="1008112" cy="648072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693" y="5298854"/>
            <a:ext cx="100811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708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ao-109aikawa</dc:creator>
  <cp:lastModifiedBy>滝浪 千絵</cp:lastModifiedBy>
  <cp:revision>3</cp:revision>
  <dcterms:created xsi:type="dcterms:W3CDTF">2017-04-19T11:36:23Z</dcterms:created>
  <dcterms:modified xsi:type="dcterms:W3CDTF">2017-04-21T09:10:49Z</dcterms:modified>
</cp:coreProperties>
</file>