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79D5-D615-4DE2-985A-9CAF7B81B67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86E6-3BC8-4D66-BC53-726622B4D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34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79D5-D615-4DE2-985A-9CAF7B81B67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86E6-3BC8-4D66-BC53-726622B4D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25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79D5-D615-4DE2-985A-9CAF7B81B67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86E6-3BC8-4D66-BC53-726622B4D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5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79D5-D615-4DE2-985A-9CAF7B81B67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86E6-3BC8-4D66-BC53-726622B4D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1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79D5-D615-4DE2-985A-9CAF7B81B67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86E6-3BC8-4D66-BC53-726622B4D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47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79D5-D615-4DE2-985A-9CAF7B81B67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86E6-3BC8-4D66-BC53-726622B4D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812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79D5-D615-4DE2-985A-9CAF7B81B67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86E6-3BC8-4D66-BC53-726622B4D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81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79D5-D615-4DE2-985A-9CAF7B81B67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86E6-3BC8-4D66-BC53-726622B4D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174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79D5-D615-4DE2-985A-9CAF7B81B67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86E6-3BC8-4D66-BC53-726622B4D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3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79D5-D615-4DE2-985A-9CAF7B81B67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86E6-3BC8-4D66-BC53-726622B4D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07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79D5-D615-4DE2-985A-9CAF7B81B67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86E6-3BC8-4D66-BC53-726622B4D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05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A79D5-D615-4DE2-985A-9CAF7B81B67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B86E6-3BC8-4D66-BC53-726622B4D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940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46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03730"/>
            <a:ext cx="3240360" cy="54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182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3</cp:revision>
  <dcterms:created xsi:type="dcterms:W3CDTF">2017-04-19T11:31:04Z</dcterms:created>
  <dcterms:modified xsi:type="dcterms:W3CDTF">2017-04-21T09:05:28Z</dcterms:modified>
</cp:coreProperties>
</file>