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205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874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7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5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0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57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215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05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50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4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871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CDA46-6F4D-4F8C-89D5-E29ECD531684}" type="datetimeFigureOut">
              <a:rPr kumimoji="1" lang="ja-JP" altLang="en-US" smtClean="0"/>
              <a:t>2017/4/19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5A7C6-C28C-4495-A8F8-581BED0AD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78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463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5101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ao-109aikawa</cp:lastModifiedBy>
  <cp:revision>1</cp:revision>
  <dcterms:created xsi:type="dcterms:W3CDTF">2017-04-19T11:28:24Z</dcterms:created>
  <dcterms:modified xsi:type="dcterms:W3CDTF">2017-04-19T11:28:45Z</dcterms:modified>
</cp:coreProperties>
</file>