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83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89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14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08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0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69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2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77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33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07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18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9F546-C21E-4EE4-870C-1B30B39AB410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8729A-9C05-411D-9731-439C4B8E7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93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437" y="3573016"/>
            <a:ext cx="2675923" cy="233487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209177"/>
            <a:ext cx="2934909" cy="12861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66" y="5972060"/>
            <a:ext cx="2952328" cy="50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0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2017-04-19T11:28:53Z</dcterms:created>
  <dcterms:modified xsi:type="dcterms:W3CDTF">2017-04-21T09:03:56Z</dcterms:modified>
</cp:coreProperties>
</file>