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D777-2F0E-487C-BCDB-65698D7A13B7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8FD0F-05BB-487E-87CB-E6C87A16C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50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D777-2F0E-487C-BCDB-65698D7A13B7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8FD0F-05BB-487E-87CB-E6C87A16C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909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D777-2F0E-487C-BCDB-65698D7A13B7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8FD0F-05BB-487E-87CB-E6C87A16C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75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D777-2F0E-487C-BCDB-65698D7A13B7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8FD0F-05BB-487E-87CB-E6C87A16C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07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D777-2F0E-487C-BCDB-65698D7A13B7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8FD0F-05BB-487E-87CB-E6C87A16C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74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D777-2F0E-487C-BCDB-65698D7A13B7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8FD0F-05BB-487E-87CB-E6C87A16C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582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D777-2F0E-487C-BCDB-65698D7A13B7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8FD0F-05BB-487E-87CB-E6C87A16C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84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D777-2F0E-487C-BCDB-65698D7A13B7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8FD0F-05BB-487E-87CB-E6C87A16C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447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D777-2F0E-487C-BCDB-65698D7A13B7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8FD0F-05BB-487E-87CB-E6C87A16C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2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D777-2F0E-487C-BCDB-65698D7A13B7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8FD0F-05BB-487E-87CB-E6C87A16C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2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7D777-2F0E-487C-BCDB-65698D7A13B7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8FD0F-05BB-487E-87CB-E6C87A16C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37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7D777-2F0E-487C-BCDB-65698D7A13B7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8FD0F-05BB-487E-87CB-E6C87A16C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60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279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437" y="3573016"/>
            <a:ext cx="2675923" cy="2334876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1209177"/>
            <a:ext cx="2934909" cy="128615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966" y="5972060"/>
            <a:ext cx="2952328" cy="505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74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2</cp:revision>
  <dcterms:created xsi:type="dcterms:W3CDTF">2017-04-19T11:26:50Z</dcterms:created>
  <dcterms:modified xsi:type="dcterms:W3CDTF">2017-04-21T09:03:19Z</dcterms:modified>
</cp:coreProperties>
</file>