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0" d="100"/>
          <a:sy n="60" d="100"/>
        </p:scale>
        <p:origin x="1458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88F330-2D71-410E-9708-1081E0E41CB3}" type="datetimeFigureOut">
              <a:rPr kumimoji="1" lang="ja-JP" altLang="en-US" smtClean="0"/>
              <a:t>2017/4/21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E8A66C-C427-4B49-9D7B-ACEAA1E65A5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954527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88F330-2D71-410E-9708-1081E0E41CB3}" type="datetimeFigureOut">
              <a:rPr kumimoji="1" lang="ja-JP" altLang="en-US" smtClean="0"/>
              <a:t>2017/4/21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E8A66C-C427-4B49-9D7B-ACEAA1E65A5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52206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88F330-2D71-410E-9708-1081E0E41CB3}" type="datetimeFigureOut">
              <a:rPr kumimoji="1" lang="ja-JP" altLang="en-US" smtClean="0"/>
              <a:t>2017/4/21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E8A66C-C427-4B49-9D7B-ACEAA1E65A5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570160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88F330-2D71-410E-9708-1081E0E41CB3}" type="datetimeFigureOut">
              <a:rPr kumimoji="1" lang="ja-JP" altLang="en-US" smtClean="0"/>
              <a:t>2017/4/21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E8A66C-C427-4B49-9D7B-ACEAA1E65A5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400458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88F330-2D71-410E-9708-1081E0E41CB3}" type="datetimeFigureOut">
              <a:rPr kumimoji="1" lang="ja-JP" altLang="en-US" smtClean="0"/>
              <a:t>2017/4/21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E8A66C-C427-4B49-9D7B-ACEAA1E65A5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303965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88F330-2D71-410E-9708-1081E0E41CB3}" type="datetimeFigureOut">
              <a:rPr kumimoji="1" lang="ja-JP" altLang="en-US" smtClean="0"/>
              <a:t>2017/4/21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E8A66C-C427-4B49-9D7B-ACEAA1E65A5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850155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88F330-2D71-410E-9708-1081E0E41CB3}" type="datetimeFigureOut">
              <a:rPr kumimoji="1" lang="ja-JP" altLang="en-US" smtClean="0"/>
              <a:t>2017/4/21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E8A66C-C427-4B49-9D7B-ACEAA1E65A5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310695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88F330-2D71-410E-9708-1081E0E41CB3}" type="datetimeFigureOut">
              <a:rPr kumimoji="1" lang="ja-JP" altLang="en-US" smtClean="0"/>
              <a:t>2017/4/21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E8A66C-C427-4B49-9D7B-ACEAA1E65A5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34349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88F330-2D71-410E-9708-1081E0E41CB3}" type="datetimeFigureOut">
              <a:rPr kumimoji="1" lang="ja-JP" altLang="en-US" smtClean="0"/>
              <a:t>2017/4/21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E8A66C-C427-4B49-9D7B-ACEAA1E65A5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264845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88F330-2D71-410E-9708-1081E0E41CB3}" type="datetimeFigureOut">
              <a:rPr kumimoji="1" lang="ja-JP" altLang="en-US" smtClean="0"/>
              <a:t>2017/4/21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E8A66C-C427-4B49-9D7B-ACEAA1E65A5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6472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88F330-2D71-410E-9708-1081E0E41CB3}" type="datetimeFigureOut">
              <a:rPr kumimoji="1" lang="ja-JP" altLang="en-US" smtClean="0"/>
              <a:t>2017/4/21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E8A66C-C427-4B49-9D7B-ACEAA1E65A5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350129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88F330-2D71-410E-9708-1081E0E41CB3}" type="datetimeFigureOut">
              <a:rPr kumimoji="1" lang="ja-JP" altLang="en-US" smtClean="0"/>
              <a:t>2017/4/21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E8A66C-C427-4B49-9D7B-ACEAA1E65A5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026129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pic>
        <p:nvPicPr>
          <p:cNvPr id="2253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1011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図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59796" y="3189121"/>
            <a:ext cx="2219048" cy="2190476"/>
          </a:xfrm>
          <a:prstGeom prst="rect">
            <a:avLst/>
          </a:prstGeom>
        </p:spPr>
      </p:pic>
      <p:pic>
        <p:nvPicPr>
          <p:cNvPr id="5" name="図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951332"/>
            <a:ext cx="3280284" cy="932611"/>
          </a:xfrm>
          <a:prstGeom prst="rect">
            <a:avLst/>
          </a:prstGeom>
        </p:spPr>
      </p:pic>
      <p:pic>
        <p:nvPicPr>
          <p:cNvPr id="6" name="図 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07904" y="5568003"/>
            <a:ext cx="1970940" cy="5546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81362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画面に合わせる (4:3)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ＭＳ Ｐゴシック</vt:lpstr>
      <vt:lpstr>Arial</vt:lpstr>
      <vt:lpstr>Calibri</vt:lpstr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ao-109aikawa</dc:creator>
  <cp:lastModifiedBy>滝浪 千絵</cp:lastModifiedBy>
  <cp:revision>2</cp:revision>
  <dcterms:created xsi:type="dcterms:W3CDTF">2017-04-19T11:39:42Z</dcterms:created>
  <dcterms:modified xsi:type="dcterms:W3CDTF">2017-04-21T09:00:29Z</dcterms:modified>
</cp:coreProperties>
</file>