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5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9F48C-61F5-49AE-A5AC-64210BFA6E33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FE03A-8C15-425D-91C0-F3DC0BBC7D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4677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9F48C-61F5-49AE-A5AC-64210BFA6E33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FE03A-8C15-425D-91C0-F3DC0BBC7D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4539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9F48C-61F5-49AE-A5AC-64210BFA6E33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FE03A-8C15-425D-91C0-F3DC0BBC7D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023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9F48C-61F5-49AE-A5AC-64210BFA6E33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FE03A-8C15-425D-91C0-F3DC0BBC7D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96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9F48C-61F5-49AE-A5AC-64210BFA6E33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FE03A-8C15-425D-91C0-F3DC0BBC7D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68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9F48C-61F5-49AE-A5AC-64210BFA6E33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FE03A-8C15-425D-91C0-F3DC0BBC7D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0607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9F48C-61F5-49AE-A5AC-64210BFA6E33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FE03A-8C15-425D-91C0-F3DC0BBC7D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5809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9F48C-61F5-49AE-A5AC-64210BFA6E33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FE03A-8C15-425D-91C0-F3DC0BBC7D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3951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9F48C-61F5-49AE-A5AC-64210BFA6E33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FE03A-8C15-425D-91C0-F3DC0BBC7D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419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9F48C-61F5-49AE-A5AC-64210BFA6E33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FE03A-8C15-425D-91C0-F3DC0BBC7D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4079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9F48C-61F5-49AE-A5AC-64210BFA6E33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FE03A-8C15-425D-91C0-F3DC0BBC7D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7152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9F48C-61F5-49AE-A5AC-64210BFA6E33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FE03A-8C15-425D-91C0-F3DC0BBC7D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4388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235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101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9796" y="3290525"/>
            <a:ext cx="2219048" cy="2190476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052736"/>
            <a:ext cx="3280284" cy="932611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5669407"/>
            <a:ext cx="1970940" cy="554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134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ao-109aikawa</dc:creator>
  <cp:lastModifiedBy>滝浪 千絵</cp:lastModifiedBy>
  <cp:revision>2</cp:revision>
  <dcterms:created xsi:type="dcterms:W3CDTF">2017-04-19T11:40:14Z</dcterms:created>
  <dcterms:modified xsi:type="dcterms:W3CDTF">2017-04-21T08:59:36Z</dcterms:modified>
</cp:coreProperties>
</file>