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75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7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46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39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25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8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13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86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25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94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84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08549-3F21-4C00-B0B3-D99EBFC84E0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51C1-0CC9-4868-A52B-B84775382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66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"/>
            <a:ext cx="9144000" cy="6856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796" y="3464440"/>
            <a:ext cx="2219048" cy="219047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51332"/>
            <a:ext cx="3280284" cy="93261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216" y="5701767"/>
            <a:ext cx="1970940" cy="55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35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dcterms:created xsi:type="dcterms:W3CDTF">2017-04-19T11:38:41Z</dcterms:created>
  <dcterms:modified xsi:type="dcterms:W3CDTF">2017-04-21T09:01:07Z</dcterms:modified>
</cp:coreProperties>
</file>