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6B19-78E9-4C63-9FE5-8FBC3842365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D4D1B-1CE3-4CDE-B532-420257F3D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536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6B19-78E9-4C63-9FE5-8FBC3842365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D4D1B-1CE3-4CDE-B532-420257F3D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196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6B19-78E9-4C63-9FE5-8FBC3842365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D4D1B-1CE3-4CDE-B532-420257F3D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32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6B19-78E9-4C63-9FE5-8FBC3842365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D4D1B-1CE3-4CDE-B532-420257F3D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283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6B19-78E9-4C63-9FE5-8FBC3842365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D4D1B-1CE3-4CDE-B532-420257F3D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45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6B19-78E9-4C63-9FE5-8FBC3842365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D4D1B-1CE3-4CDE-B532-420257F3D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464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6B19-78E9-4C63-9FE5-8FBC3842365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D4D1B-1CE3-4CDE-B532-420257F3D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375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6B19-78E9-4C63-9FE5-8FBC3842365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D4D1B-1CE3-4CDE-B532-420257F3D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10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6B19-78E9-4C63-9FE5-8FBC3842365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D4D1B-1CE3-4CDE-B532-420257F3D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522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6B19-78E9-4C63-9FE5-8FBC3842365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D4D1B-1CE3-4CDE-B532-420257F3D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10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6B19-78E9-4C63-9FE5-8FBC3842365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D4D1B-1CE3-4CDE-B532-420257F3D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36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16B19-78E9-4C63-9FE5-8FBC3842365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D4D1B-1CE3-4CDE-B532-420257F3D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405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279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579" y="815653"/>
            <a:ext cx="4124145" cy="406887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199" y="815653"/>
            <a:ext cx="2510513" cy="410215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73" y="815654"/>
            <a:ext cx="2336203" cy="408827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441" y="4958163"/>
            <a:ext cx="2664625" cy="1853581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304" y="6361367"/>
            <a:ext cx="396000" cy="3960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472" y="5920285"/>
            <a:ext cx="396000" cy="39600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900" y="5939411"/>
            <a:ext cx="396000" cy="39600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442" y="5937501"/>
            <a:ext cx="396000" cy="396000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229" y="5516992"/>
            <a:ext cx="396000" cy="39600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304" y="5518898"/>
            <a:ext cx="396000" cy="396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482" y="5519452"/>
            <a:ext cx="396000" cy="396000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6853" y="5086355"/>
            <a:ext cx="396000" cy="3960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060" y="5092997"/>
            <a:ext cx="396000" cy="396000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202" y="5097223"/>
            <a:ext cx="396000" cy="396000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574" y="6342509"/>
            <a:ext cx="396000" cy="396000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262" y="6350540"/>
            <a:ext cx="396000" cy="396000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941" y="1129506"/>
            <a:ext cx="1842979" cy="255001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71" y="1113179"/>
            <a:ext cx="2151891" cy="254172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7141" y="1122680"/>
            <a:ext cx="1931131" cy="263565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5379" y="1394442"/>
            <a:ext cx="2275140" cy="210702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852" y="1113179"/>
            <a:ext cx="2270695" cy="224302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819" y="5009197"/>
            <a:ext cx="983622" cy="472006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010" y="4976354"/>
            <a:ext cx="869022" cy="472006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290" y="4976025"/>
            <a:ext cx="963619" cy="472006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863" y="4978071"/>
            <a:ext cx="962354" cy="472006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57" y="4989673"/>
            <a:ext cx="900531" cy="472006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472" y="4994198"/>
            <a:ext cx="945782" cy="472006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344" y="4976025"/>
            <a:ext cx="874766" cy="472006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75" y="5448031"/>
            <a:ext cx="895088" cy="472006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75" y="6360629"/>
            <a:ext cx="882115" cy="472006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75" y="5909260"/>
            <a:ext cx="895763" cy="47200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6442" y="5081501"/>
            <a:ext cx="1196162" cy="404386"/>
          </a:xfrm>
          <a:prstGeom prst="rect">
            <a:avLst/>
          </a:prstGeom>
        </p:spPr>
      </p:pic>
      <p:pic>
        <p:nvPicPr>
          <p:cNvPr id="2048" name="図 2047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356" y="5494895"/>
            <a:ext cx="1172233" cy="414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079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ao-109aikawa</dc:creator>
  <cp:lastModifiedBy>滝浪 千絵</cp:lastModifiedBy>
  <cp:revision>3</cp:revision>
  <dcterms:created xsi:type="dcterms:W3CDTF">2017-04-19T11:25:14Z</dcterms:created>
  <dcterms:modified xsi:type="dcterms:W3CDTF">2017-04-23T01:07:54Z</dcterms:modified>
</cp:coreProperties>
</file>