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68BA-FE53-4C6F-A013-E4250C7C0022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B7D2-44AA-4FD6-B17E-8C54057C5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272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68BA-FE53-4C6F-A013-E4250C7C0022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B7D2-44AA-4FD6-B17E-8C54057C5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66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68BA-FE53-4C6F-A013-E4250C7C0022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B7D2-44AA-4FD6-B17E-8C54057C5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327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68BA-FE53-4C6F-A013-E4250C7C0022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B7D2-44AA-4FD6-B17E-8C54057C5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42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68BA-FE53-4C6F-A013-E4250C7C0022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B7D2-44AA-4FD6-B17E-8C54057C5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79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68BA-FE53-4C6F-A013-E4250C7C0022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B7D2-44AA-4FD6-B17E-8C54057C5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513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68BA-FE53-4C6F-A013-E4250C7C0022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B7D2-44AA-4FD6-B17E-8C54057C5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27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68BA-FE53-4C6F-A013-E4250C7C0022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B7D2-44AA-4FD6-B17E-8C54057C5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139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68BA-FE53-4C6F-A013-E4250C7C0022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B7D2-44AA-4FD6-B17E-8C54057C5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850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68BA-FE53-4C6F-A013-E4250C7C0022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B7D2-44AA-4FD6-B17E-8C54057C5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760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68BA-FE53-4C6F-A013-E4250C7C0022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5B7D2-44AA-4FD6-B17E-8C54057C5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523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668BA-FE53-4C6F-A013-E4250C7C0022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5B7D2-44AA-4FD6-B17E-8C54057C5B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176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73" y="815654"/>
            <a:ext cx="2336203" cy="408827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579" y="815653"/>
            <a:ext cx="4124145" cy="406887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199" y="815653"/>
            <a:ext cx="2510513" cy="410215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71" y="1113179"/>
            <a:ext cx="2151891" cy="254172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941" y="1129506"/>
            <a:ext cx="1842979" cy="255001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141" y="1122680"/>
            <a:ext cx="1931131" cy="26356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852" y="1113179"/>
            <a:ext cx="2270695" cy="224302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379" y="1394442"/>
            <a:ext cx="2275140" cy="210702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819" y="5009197"/>
            <a:ext cx="983622" cy="472006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472" y="4994198"/>
            <a:ext cx="945782" cy="472006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344" y="4976025"/>
            <a:ext cx="874766" cy="472006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010" y="4976354"/>
            <a:ext cx="869022" cy="472006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290" y="4976025"/>
            <a:ext cx="963619" cy="472006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63" y="4978071"/>
            <a:ext cx="962354" cy="472006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57" y="4989673"/>
            <a:ext cx="900531" cy="472006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75" y="5448031"/>
            <a:ext cx="895088" cy="472006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75" y="5909260"/>
            <a:ext cx="895763" cy="472006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75" y="6360629"/>
            <a:ext cx="882115" cy="472006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441" y="4958163"/>
            <a:ext cx="2664625" cy="1853581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304" y="6361367"/>
            <a:ext cx="396000" cy="396000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472" y="5920285"/>
            <a:ext cx="396000" cy="396000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900" y="5939411"/>
            <a:ext cx="396000" cy="396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442" y="5937501"/>
            <a:ext cx="396000" cy="39600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229" y="5516992"/>
            <a:ext cx="396000" cy="396000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304" y="5518898"/>
            <a:ext cx="396000" cy="396000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482" y="5519452"/>
            <a:ext cx="396000" cy="39600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853" y="5086355"/>
            <a:ext cx="396000" cy="39600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060" y="5092997"/>
            <a:ext cx="396000" cy="39600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202" y="5097223"/>
            <a:ext cx="396000" cy="39600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574" y="6342509"/>
            <a:ext cx="396000" cy="396000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262" y="6350540"/>
            <a:ext cx="396000" cy="396000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6200" y="5058100"/>
            <a:ext cx="1154320" cy="389931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917" y="5486122"/>
            <a:ext cx="1172644" cy="405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216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3</cp:revision>
  <dcterms:created xsi:type="dcterms:W3CDTF">2017-04-19T11:25:43Z</dcterms:created>
  <dcterms:modified xsi:type="dcterms:W3CDTF">2017-04-23T01:09:21Z</dcterms:modified>
</cp:coreProperties>
</file>