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2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56313-F0C6-4764-B7B2-1F585DDB8718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B3F025-CB9A-49C3-9719-B1CEFF74D9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286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B3F025-CB9A-49C3-9719-B1CEFF74D9B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9166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938-2749-4A32-AB4F-9D41F315055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35DF-FC73-4FAB-A2F3-15058E0B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095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938-2749-4A32-AB4F-9D41F315055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35DF-FC73-4FAB-A2F3-15058E0B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89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938-2749-4A32-AB4F-9D41F315055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35DF-FC73-4FAB-A2F3-15058E0B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9795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938-2749-4A32-AB4F-9D41F315055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35DF-FC73-4FAB-A2F3-15058E0B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067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938-2749-4A32-AB4F-9D41F315055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35DF-FC73-4FAB-A2F3-15058E0B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174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938-2749-4A32-AB4F-9D41F315055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35DF-FC73-4FAB-A2F3-15058E0B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59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938-2749-4A32-AB4F-9D41F315055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35DF-FC73-4FAB-A2F3-15058E0B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29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938-2749-4A32-AB4F-9D41F315055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35DF-FC73-4FAB-A2F3-15058E0B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46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938-2749-4A32-AB4F-9D41F315055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35DF-FC73-4FAB-A2F3-15058E0B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885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938-2749-4A32-AB4F-9D41F315055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35DF-FC73-4FAB-A2F3-15058E0B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795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74938-2749-4A32-AB4F-9D41F315055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835DF-FC73-4FAB-A2F3-15058E0B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939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74938-2749-4A32-AB4F-9D41F3150554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835DF-FC73-4FAB-A2F3-15058E0B53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62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30" y="0"/>
            <a:ext cx="9222192" cy="688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579" y="815653"/>
            <a:ext cx="4124145" cy="4068870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199" y="815653"/>
            <a:ext cx="2510513" cy="4102151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73" y="815654"/>
            <a:ext cx="2336203" cy="408827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441" y="4958163"/>
            <a:ext cx="2664625" cy="1853581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655" y="5045029"/>
            <a:ext cx="1228023" cy="436174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9655" y="5510351"/>
            <a:ext cx="1206092" cy="38633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304" y="6361367"/>
            <a:ext cx="396000" cy="396000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472" y="5920285"/>
            <a:ext cx="396000" cy="396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900" y="5939411"/>
            <a:ext cx="396000" cy="39600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42" y="5937501"/>
            <a:ext cx="396000" cy="396000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3229" y="5516992"/>
            <a:ext cx="396000" cy="396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304" y="5518898"/>
            <a:ext cx="396000" cy="396000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7482" y="5519452"/>
            <a:ext cx="396000" cy="396000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6853" y="5086355"/>
            <a:ext cx="396000" cy="396000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060" y="5092997"/>
            <a:ext cx="396000" cy="396000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5202" y="5097223"/>
            <a:ext cx="396000" cy="396000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1574" y="6342509"/>
            <a:ext cx="396000" cy="396000"/>
          </a:xfrm>
          <a:prstGeom prst="rect">
            <a:avLst/>
          </a:prstGeom>
        </p:spPr>
      </p:pic>
      <p:pic>
        <p:nvPicPr>
          <p:cNvPr id="24" name="図 23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9262" y="6350540"/>
            <a:ext cx="396000" cy="396000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4941" y="1129506"/>
            <a:ext cx="1842979" cy="255001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171" y="1113179"/>
            <a:ext cx="2151891" cy="254172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141" y="1122680"/>
            <a:ext cx="1931131" cy="263565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5379" y="1394442"/>
            <a:ext cx="2275140" cy="210702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0852" y="1113179"/>
            <a:ext cx="2270695" cy="224302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9819" y="5009197"/>
            <a:ext cx="983622" cy="472006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010" y="4976354"/>
            <a:ext cx="869022" cy="472006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290" y="4976025"/>
            <a:ext cx="963619" cy="472006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863" y="4978071"/>
            <a:ext cx="962354" cy="472006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557" y="4989673"/>
            <a:ext cx="900531" cy="472006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3472" y="4994198"/>
            <a:ext cx="945782" cy="472006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344" y="4976025"/>
            <a:ext cx="874766" cy="472006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" y="5448031"/>
            <a:ext cx="895088" cy="472006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" y="6360629"/>
            <a:ext cx="882115" cy="472006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75" y="5909260"/>
            <a:ext cx="895763" cy="47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2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</Words>
  <Application>Microsoft Office PowerPoint</Application>
  <PresentationFormat>画面に合わせる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16</cp:revision>
  <cp:lastPrinted>2017-04-21T08:33:12Z</cp:lastPrinted>
  <dcterms:created xsi:type="dcterms:W3CDTF">2017-04-19T11:22:55Z</dcterms:created>
  <dcterms:modified xsi:type="dcterms:W3CDTF">2017-04-21T08:34:43Z</dcterms:modified>
</cp:coreProperties>
</file>