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5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D777-2F0E-487C-BCDB-65698D7A13B7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FD0F-05BB-487E-87CB-E6C87A16C2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1505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D777-2F0E-487C-BCDB-65698D7A13B7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FD0F-05BB-487E-87CB-E6C87A16C2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909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D777-2F0E-487C-BCDB-65698D7A13B7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FD0F-05BB-487E-87CB-E6C87A16C2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5759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D777-2F0E-487C-BCDB-65698D7A13B7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FD0F-05BB-487E-87CB-E6C87A16C2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07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D777-2F0E-487C-BCDB-65698D7A13B7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FD0F-05BB-487E-87CB-E6C87A16C2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74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D777-2F0E-487C-BCDB-65698D7A13B7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FD0F-05BB-487E-87CB-E6C87A16C2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582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D777-2F0E-487C-BCDB-65698D7A13B7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FD0F-05BB-487E-87CB-E6C87A16C2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848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D777-2F0E-487C-BCDB-65698D7A13B7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FD0F-05BB-487E-87CB-E6C87A16C2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447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D777-2F0E-487C-BCDB-65698D7A13B7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FD0F-05BB-487E-87CB-E6C87A16C2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32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D777-2F0E-487C-BCDB-65698D7A13B7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FD0F-05BB-487E-87CB-E6C87A16C2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2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D777-2F0E-487C-BCDB-65698D7A13B7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FD0F-05BB-487E-87CB-E6C87A16C2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372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7D777-2F0E-487C-BCDB-65698D7A13B7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8FD0F-05BB-487E-87CB-E6C87A16C2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604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279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437" y="3573016"/>
            <a:ext cx="2675923" cy="2334876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7" y="1209177"/>
            <a:ext cx="2934909" cy="128615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966" y="5972060"/>
            <a:ext cx="2952328" cy="50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74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ao-109aikawa</dc:creator>
  <cp:lastModifiedBy>滝浪 千絵</cp:lastModifiedBy>
  <cp:revision>2</cp:revision>
  <dcterms:created xsi:type="dcterms:W3CDTF">2017-04-19T11:26:50Z</dcterms:created>
  <dcterms:modified xsi:type="dcterms:W3CDTF">2017-04-21T09:03:19Z</dcterms:modified>
</cp:coreProperties>
</file>